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264" r:id="rId4"/>
    <p:sldId id="265" r:id="rId5"/>
    <p:sldId id="266" r:id="rId6"/>
    <p:sldId id="267" r:id="rId7"/>
  </p:sldIdLst>
  <p:sldSz cx="9145588" cy="6859588"/>
  <p:notesSz cx="6858000" cy="9144000"/>
  <p:defaultTextStyle>
    <a:defPPr>
      <a:defRPr lang="da-DK"/>
    </a:defPPr>
    <a:lvl1pPr marL="0" algn="l" defTabSz="91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8570" algn="l" defTabSz="91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7142" algn="l" defTabSz="91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5712" algn="l" defTabSz="91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34284" algn="l" defTabSz="91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92854" algn="l" defTabSz="91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51426" algn="l" defTabSz="91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9996" algn="l" defTabSz="91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68568" algn="l" defTabSz="91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">
          <p15:clr>
            <a:srgbClr val="A4A3A4"/>
          </p15:clr>
        </p15:guide>
        <p15:guide id="2" orient="horz" pos="1211">
          <p15:clr>
            <a:srgbClr val="A4A3A4"/>
          </p15:clr>
        </p15:guide>
        <p15:guide id="3" orient="horz" pos="3732">
          <p15:clr>
            <a:srgbClr val="A4A3A4"/>
          </p15:clr>
        </p15:guide>
        <p15:guide id="4" pos="285">
          <p15:clr>
            <a:srgbClr val="A4A3A4"/>
          </p15:clr>
        </p15:guide>
        <p15:guide id="5" pos="54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100" d="100"/>
          <a:sy n="100" d="100"/>
        </p:scale>
        <p:origin x="883" y="77"/>
      </p:cViewPr>
      <p:guideLst>
        <p:guide orient="horz" pos="317"/>
        <p:guide orient="horz" pos="1211"/>
        <p:guide orient="horz" pos="3732"/>
        <p:guide pos="285"/>
        <p:guide pos="54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2C106-1B24-4C41-A78F-CE689A2795B2}" type="datetimeFigureOut">
              <a:rPr lang="da-DK" smtClean="0"/>
              <a:t>07-10-2018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43F1-5196-459A-96C4-B1E1C6A91D0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9075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59F0D-3317-43B7-B192-922F3EB08BFC}" type="datetimeFigureOut">
              <a:rPr lang="da-DK" smtClean="0"/>
              <a:t>07-10-2018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E17-9508-4F75-8DF4-D058B0EAC3C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14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8570" algn="l" defTabSz="91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7142" algn="l" defTabSz="91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5712" algn="l" defTabSz="91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34284" algn="l" defTabSz="91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92854" algn="l" defTabSz="91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51426" algn="l" defTabSz="91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9996" algn="l" defTabSz="91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68568" algn="l" defTabSz="91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356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798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2440" y="2235883"/>
            <a:ext cx="8240400" cy="947372"/>
          </a:xfrm>
        </p:spPr>
        <p:txBody>
          <a:bodyPr anchor="t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og indsæt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52439" y="3152746"/>
            <a:ext cx="8240400" cy="2149690"/>
          </a:xfrm>
        </p:spPr>
        <p:txBody>
          <a:bodyPr tIns="0">
            <a:noAutofit/>
          </a:bodyPr>
          <a:lstStyle>
            <a:lvl1pPr marL="0" indent="0" algn="l">
              <a:buNone/>
              <a:defRPr sz="6600">
                <a:solidFill>
                  <a:schemeClr val="tx1"/>
                </a:solidFill>
              </a:defRPr>
            </a:lvl1pPr>
            <a:lvl2pPr marL="45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indsæt overskrift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3849-7CE1-4705-9F18-D12DAF1C1541}" type="datetime2">
              <a:rPr lang="da-DK" smtClean="0"/>
              <a:t>7. oktober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Dataforsyning og Effektivisering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9134747" y="0"/>
            <a:ext cx="1733550" cy="131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For at se 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1.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Klik på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Vis</a:t>
            </a:r>
            <a:endParaRPr kumimoji="0" lang="da-DK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2.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Vælg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Gitterlinjer</a:t>
            </a:r>
            <a:endParaRPr kumimoji="0" lang="da-DK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og/eller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endParaRPr kumimoji="0" lang="da-DK" sz="9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Tip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: Alt + F9 for hurtig visning af hjælpelinjer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-2850922" y="3571242"/>
            <a:ext cx="285092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b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at indsætte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topmenuen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Sidehoved og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ønsket indhold i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Anvend på alle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eller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Anvend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hvis det kun skal være på et enkelt slide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0922" y="4655731"/>
            <a:ext cx="2695575" cy="221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/>
          <p:nvPr userDrawn="1"/>
        </p:nvSpPr>
        <p:spPr>
          <a:xfrm>
            <a:off x="9134747" y="3357786"/>
            <a:ext cx="1578819" cy="1574790"/>
          </a:xfrm>
          <a:prstGeom prst="rect">
            <a:avLst/>
          </a:prstGeom>
          <a:noFill/>
        </p:spPr>
        <p:txBody>
          <a:bodyPr wrap="square" lIns="144000" tIns="0" rIns="0" bIns="0" anchor="b" anchorCtr="0">
            <a:spAutoFit/>
          </a:bodyPr>
          <a:lstStyle/>
          <a:p>
            <a:pPr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Vælg layout/design</a:t>
            </a:r>
          </a:p>
          <a:p>
            <a:pPr>
              <a:spcAft>
                <a:spcPts val="240"/>
              </a:spcAft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Højreklik uden for dit slide </a:t>
            </a:r>
          </a:p>
          <a:p>
            <a:pPr>
              <a:spcAft>
                <a:spcPts val="240"/>
              </a:spcAft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Vælg et passende layout </a:t>
            </a:r>
            <a:b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fra “drop ned” menuen</a:t>
            </a:r>
          </a:p>
          <a:p>
            <a:pPr>
              <a:spcAft>
                <a:spcPts val="240"/>
              </a:spcAft>
              <a:defRPr/>
            </a:pP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/>
            </a:r>
            <a:b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Alternativt kan du  vælge layout direkte under knappen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Nyt dias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i fanen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Hjem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når du laver et nyt slide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588" y="4996752"/>
            <a:ext cx="1313571" cy="186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le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" y="453600"/>
            <a:ext cx="1802586" cy="7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9844" y="503237"/>
            <a:ext cx="8240400" cy="851845"/>
          </a:xfrm>
        </p:spPr>
        <p:txBody>
          <a:bodyPr anchor="t">
            <a:normAutofit/>
          </a:bodyPr>
          <a:lstStyle>
            <a:lvl1pPr algn="l">
              <a:lnSpc>
                <a:spcPts val="2407"/>
              </a:lnSpc>
              <a:defRPr sz="2200"/>
            </a:lvl1pPr>
          </a:lstStyle>
          <a:p>
            <a:r>
              <a:rPr lang="da-DK" dirty="0"/>
              <a:t>Klik og indsæt titel</a:t>
            </a:r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46053" y="1707920"/>
            <a:ext cx="4054733" cy="4216630"/>
          </a:xfrm>
        </p:spPr>
        <p:txBody>
          <a:bodyPr numCol="1" spcCol="180540"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644803" y="1701602"/>
            <a:ext cx="4046760" cy="4222949"/>
          </a:xfrm>
        </p:spPr>
        <p:txBody>
          <a:bodyPr tIns="540000" bIns="0" anchor="ctr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EA57-E2BF-4EFC-9D31-8ED8CFC1FBAE}" type="datetime2">
              <a:rPr lang="da-DK" smtClean="0"/>
              <a:t>7. oktober 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Dataforsyning og Effektivisering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71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og indsæt titel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7962-240F-4D78-863E-17AC08BFF17D}" type="datetime2">
              <a:rPr lang="da-DK" smtClean="0"/>
              <a:t>7. 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Dataforsyning og Effektivisering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322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E0A5-0F0D-4744-B925-BFA1EBE9DD84}" type="datetime2">
              <a:rPr lang="da-DK" smtClean="0"/>
              <a:t>7. 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Dataforsyning og Effektivisering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7172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d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 hidden="1">
            <a:extLst>
              <a:ext uri="{FF2B5EF4-FFF2-40B4-BE49-F238E27FC236}">
                <a16:creationId xmlns:a16="http://schemas.microsoft.com/office/drawing/2014/main" id="{415EB22D-8DC7-4001-A670-23394C8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FA63B880-CA04-4CBE-84C8-4AB298E55C81}" type="datetime2">
              <a:rPr lang="da-DK" smtClean="0"/>
              <a:pPr/>
              <a:t>7. oktober 2018</a:t>
            </a:fld>
            <a:endParaRPr lang="da-DK" dirty="0"/>
          </a:p>
        </p:txBody>
      </p:sp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12C01438-06A8-425B-BB0A-8E4916AE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Footer Placeholder 3" hidden="1">
            <a:extLst>
              <a:ext uri="{FF2B5EF4-FFF2-40B4-BE49-F238E27FC236}">
                <a16:creationId xmlns:a16="http://schemas.microsoft.com/office/drawing/2014/main" id="{3D9285A2-3A90-46C3-B161-FE819833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200">
                <a:noFill/>
              </a:defRPr>
            </a:lvl1pPr>
          </a:lstStyle>
          <a:p>
            <a:r>
              <a:rPr lang="da-DK"/>
              <a:t>Styrelsen for Dataforsyning og Effektivisering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608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verskrift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425" cy="6858426"/>
          </a:xfrm>
          <a:solidFill>
            <a:schemeClr val="bg1">
              <a:lumMod val="95000"/>
            </a:schemeClr>
          </a:solidFill>
        </p:spPr>
        <p:txBody>
          <a:bodyPr tIns="1080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billede via Fanen Indsæt vælg Billede</a:t>
            </a: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52440" y="2235883"/>
            <a:ext cx="8240400" cy="947372"/>
          </a:xfrm>
        </p:spPr>
        <p:txBody>
          <a:bodyPr anchor="t">
            <a:noAutofit/>
          </a:bodyPr>
          <a:lstStyle>
            <a:lvl1pPr algn="l">
              <a:defRPr sz="66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titel</a:t>
            </a:r>
          </a:p>
        </p:txBody>
      </p:sp>
      <p:sp>
        <p:nvSpPr>
          <p:cNvPr id="1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52439" y="3152746"/>
            <a:ext cx="8240400" cy="2149690"/>
          </a:xfrm>
        </p:spPr>
        <p:txBody>
          <a:bodyPr tIns="0">
            <a:noAutofit/>
          </a:bodyPr>
          <a:lstStyle>
            <a:lvl1pPr marL="0" marR="0" indent="0" algn="l" defTabSz="9171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>
                <a:solidFill>
                  <a:schemeClr val="bg1"/>
                </a:solidFill>
              </a:defRPr>
            </a:lvl1pPr>
            <a:lvl2pPr marL="45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indsæt overskrift</a:t>
            </a:r>
          </a:p>
        </p:txBody>
      </p:sp>
      <p:sp>
        <p:nvSpPr>
          <p:cNvPr id="16" name="Pladsholder til billede streg venstre"/>
          <p:cNvSpPr>
            <a:spLocks noGrp="1"/>
          </p:cNvSpPr>
          <p:nvPr>
            <p:ph type="pic" sz="quarter" idx="15" hasCustomPrompt="1"/>
          </p:nvPr>
        </p:nvSpPr>
        <p:spPr>
          <a:xfrm>
            <a:off x="453600" y="5960807"/>
            <a:ext cx="4042800" cy="0"/>
          </a:xfrm>
          <a:ln w="63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0" name="Pladsholder til billede streg højre"/>
          <p:cNvSpPr>
            <a:spLocks noGrp="1"/>
          </p:cNvSpPr>
          <p:nvPr>
            <p:ph type="pic" sz="quarter" idx="16" hasCustomPrompt="1"/>
          </p:nvPr>
        </p:nvSpPr>
        <p:spPr>
          <a:xfrm>
            <a:off x="4642398" y="5960807"/>
            <a:ext cx="4042800" cy="0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7"/>
          </p:nvPr>
        </p:nvSpPr>
        <p:spPr>
          <a:xfrm>
            <a:off x="4642398" y="7606258"/>
            <a:ext cx="1143797" cy="36521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5DC506A-98EC-46E6-9089-D878C98CEEDE}" type="datetime2">
              <a:rPr lang="da-DK" smtClean="0"/>
              <a:pPr/>
              <a:t>7. oktober 2018</a:t>
            </a:fld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8"/>
          </p:nvPr>
        </p:nvSpPr>
        <p:spPr>
          <a:xfrm>
            <a:off x="449999" y="7606258"/>
            <a:ext cx="3919039" cy="36521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Styrelsen for Dataforsyning og Effektivisering</a:t>
            </a:r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9"/>
          </p:nvPr>
        </p:nvSpPr>
        <p:spPr>
          <a:xfrm>
            <a:off x="7957169" y="7606258"/>
            <a:ext cx="734201" cy="36521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4"/>
          <p:cNvGrpSpPr/>
          <p:nvPr userDrawn="1"/>
        </p:nvGrpSpPr>
        <p:grpSpPr>
          <a:xfrm>
            <a:off x="9144000" y="1610554"/>
            <a:ext cx="2032000" cy="3636893"/>
            <a:chOff x="9144000" y="2030668"/>
            <a:chExt cx="2032000" cy="3636893"/>
          </a:xfrm>
        </p:grpSpPr>
        <p:sp>
          <p:nvSpPr>
            <p:cNvPr id="25" name="TextBox 12"/>
            <p:cNvSpPr txBox="1">
              <a:spLocks noChangeArrowheads="1"/>
            </p:cNvSpPr>
            <p:nvPr userDrawn="1"/>
          </p:nvSpPr>
          <p:spPr bwMode="auto">
            <a:xfrm>
              <a:off x="9144000" y="2030668"/>
              <a:ext cx="2032000" cy="3636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 Klik på det lille billede-indsættelsesikon i midten</a:t>
              </a:r>
              <a:b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Klik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</a:t>
              </a:r>
              <a: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Ønsker du at skalere billedet, så hold </a:t>
              </a: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5. Højreklik på billedet </a:t>
              </a:r>
              <a:b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og vælg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Placer bagerst</a:t>
              </a:r>
            </a:p>
            <a:p>
              <a:pPr algn="l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900" b="0" noProof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l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Tips</a:t>
              </a:r>
              <a: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 Hvis du sletter billedet, og indsætter et nyt, kan billedet lægge sig foran tekst og grafik, hvis dette sker, skal du vælge billedet, højreklik og vælg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Placer bagest</a:t>
              </a:r>
              <a:endParaRPr lang="da-DK" altLang="da-DK" sz="900" b="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26" name="Picture 25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200" y="3184246"/>
              <a:ext cx="335979" cy="266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200" y="3948246"/>
              <a:ext cx="334963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52438" y="452438"/>
            <a:ext cx="1803600" cy="7056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43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2438" y="503237"/>
            <a:ext cx="8239125" cy="1294411"/>
          </a:xfrm>
        </p:spPr>
        <p:txBody>
          <a:bodyPr tIns="0" anchor="t">
            <a:noAutofit/>
          </a:bodyPr>
          <a:lstStyle>
            <a:lvl1pPr algn="l">
              <a:lnSpc>
                <a:spcPts val="4915"/>
              </a:lnSpc>
              <a:defRPr sz="4700" b="0"/>
            </a:lvl1pPr>
          </a:lstStyle>
          <a:p>
            <a:r>
              <a:rPr lang="da-DK" dirty="0"/>
              <a:t>Klik og indsæt titel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1214" y="1917750"/>
            <a:ext cx="8240400" cy="3994232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dirty="0"/>
              <a:t>Klik og indsæt tekst,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572-45C6-46A0-ADD8-427D78C7374C}" type="datetime2">
              <a:rPr lang="da-DK" smtClean="0"/>
              <a:t>7. oktober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Dataforsyning og Effektivisering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680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425" cy="68584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14" tIns="45857" rIns="91714" bIns="45857"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9844" y="504000"/>
            <a:ext cx="8240400" cy="1307966"/>
          </a:xfrm>
        </p:spPr>
        <p:txBody>
          <a:bodyPr tIns="0" anchor="t">
            <a:noAutofit/>
          </a:bodyPr>
          <a:lstStyle>
            <a:lvl1pPr algn="l">
              <a:lnSpc>
                <a:spcPts val="4915"/>
              </a:lnSpc>
              <a:defRPr sz="4700" b="0"/>
            </a:lvl1pPr>
          </a:lstStyle>
          <a:p>
            <a:r>
              <a:rPr lang="da-DK" dirty="0"/>
              <a:t>Klik og indsæt titel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49999" y="1917913"/>
            <a:ext cx="8240400" cy="3994232"/>
          </a:xfrm>
        </p:spPr>
        <p:txBody>
          <a:bodyPr tIns="0">
            <a:noAutofit/>
          </a:bodyPr>
          <a:lstStyle>
            <a:lvl1pPr marL="0" marR="0" indent="0" algn="l" defTabSz="9171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marL="0" marR="0" lvl="0" indent="0" algn="l" defTabSz="9171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og indsæt tekst,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4532-814C-4252-A070-A46D533B2569}" type="datetime2">
              <a:rPr lang="da-DK" smtClean="0"/>
              <a:t>7. oktober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Dataforsyning og Effektivisering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7" name="Lige forbindelse 8"/>
          <p:cNvCxnSpPr/>
          <p:nvPr userDrawn="1"/>
        </p:nvCxnSpPr>
        <p:spPr>
          <a:xfrm>
            <a:off x="450000" y="6099341"/>
            <a:ext cx="404141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9"/>
          <p:cNvCxnSpPr/>
          <p:nvPr userDrawn="1"/>
        </p:nvCxnSpPr>
        <p:spPr>
          <a:xfrm>
            <a:off x="4642398" y="6099341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0"/>
          <p:cNvCxnSpPr/>
          <p:nvPr userDrawn="1"/>
        </p:nvCxnSpPr>
        <p:spPr>
          <a:xfrm>
            <a:off x="6747563" y="6099341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8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425" cy="68584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14" tIns="45857" rIns="91714" bIns="45857"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9844" y="504000"/>
            <a:ext cx="8240400" cy="1307966"/>
          </a:xfrm>
        </p:spPr>
        <p:txBody>
          <a:bodyPr tIns="0" anchor="t">
            <a:noAutofit/>
          </a:bodyPr>
          <a:lstStyle>
            <a:lvl1pPr algn="l">
              <a:lnSpc>
                <a:spcPts val="4915"/>
              </a:lnSpc>
              <a:defRPr sz="4700" b="0"/>
            </a:lvl1pPr>
          </a:lstStyle>
          <a:p>
            <a:r>
              <a:rPr lang="da-DK" dirty="0"/>
              <a:t>Klik og indsæt titel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49999" y="1917913"/>
            <a:ext cx="8240400" cy="3994232"/>
          </a:xfrm>
        </p:spPr>
        <p:txBody>
          <a:bodyPr tIns="0">
            <a:noAutofit/>
          </a:bodyPr>
          <a:lstStyle>
            <a:lvl1pPr marL="0" marR="0" indent="0" algn="l" defTabSz="9171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marL="0" marR="0" lvl="0" indent="0" algn="l" defTabSz="9171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og indsæt tekst,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5258-9654-45DF-A843-4A55A3A194A7}" type="datetime2">
              <a:rPr lang="da-DK" smtClean="0"/>
              <a:t>7. oktober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Dataforsyning og Effektivisering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7" name="Lige forbindelse 8"/>
          <p:cNvCxnSpPr/>
          <p:nvPr userDrawn="1"/>
        </p:nvCxnSpPr>
        <p:spPr>
          <a:xfrm>
            <a:off x="450000" y="6099341"/>
            <a:ext cx="404141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9"/>
          <p:cNvCxnSpPr/>
          <p:nvPr userDrawn="1"/>
        </p:nvCxnSpPr>
        <p:spPr>
          <a:xfrm>
            <a:off x="4642398" y="6099341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0"/>
          <p:cNvCxnSpPr/>
          <p:nvPr userDrawn="1"/>
        </p:nvCxnSpPr>
        <p:spPr>
          <a:xfrm>
            <a:off x="6747563" y="6099341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2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1216" y="504000"/>
            <a:ext cx="3847294" cy="2642693"/>
          </a:xfrm>
        </p:spPr>
        <p:txBody>
          <a:bodyPr tIns="0" anchor="t">
            <a:noAutofit/>
          </a:bodyPr>
          <a:lstStyle>
            <a:lvl1pPr algn="l">
              <a:lnSpc>
                <a:spcPts val="4915"/>
              </a:lnSpc>
              <a:defRPr sz="4700" b="0"/>
            </a:lvl1pPr>
          </a:lstStyle>
          <a:p>
            <a:r>
              <a:rPr lang="da-DK" dirty="0"/>
              <a:t>Klik og indsæt titel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1999" y="503239"/>
            <a:ext cx="4119563" cy="5421312"/>
          </a:xfrm>
        </p:spPr>
        <p:txBody>
          <a:bodyPr tIns="0">
            <a:noAutofit/>
          </a:bodyPr>
          <a:lstStyle>
            <a:lvl1pPr marL="370998" indent="-370998">
              <a:buSzPct val="100000"/>
              <a:buFont typeface="Symbol" panose="05050102010706020507" pitchFamily="18" charset="2"/>
              <a:buChar char="¾"/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CC90-8D0C-45C4-9EC2-323845CD2939}" type="datetime2">
              <a:rPr lang="da-DK" smtClean="0"/>
              <a:t>7. oktober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Dataforsyning og Effektivisering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261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4566752" y="0"/>
            <a:ext cx="4578835" cy="68595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14" tIns="45857" rIns="91714" bIns="45857"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9844" y="504000"/>
            <a:ext cx="3847294" cy="2532386"/>
          </a:xfrm>
        </p:spPr>
        <p:txBody>
          <a:bodyPr tIns="0" anchor="t">
            <a:noAutofit/>
          </a:bodyPr>
          <a:lstStyle>
            <a:lvl1pPr algn="l">
              <a:lnSpc>
                <a:spcPts val="4915"/>
              </a:lnSpc>
              <a:defRPr sz="4700" b="0"/>
            </a:lvl1pPr>
          </a:lstStyle>
          <a:p>
            <a:r>
              <a:rPr lang="da-DK" dirty="0"/>
              <a:t>Klik og indsæt titel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50000" y="3130475"/>
            <a:ext cx="3848400" cy="27940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4860826" y="503239"/>
            <a:ext cx="3830736" cy="5421312"/>
          </a:xfrm>
        </p:spPr>
        <p:txBody>
          <a:bodyPr tIns="0">
            <a:noAutofit/>
          </a:bodyPr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da-DK" dirty="0"/>
              <a:t>Klik og indsæt tekst,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FB84-C8AB-4CAC-89B6-0F7EE1518CED}" type="datetime2">
              <a:rPr lang="da-DK" smtClean="0"/>
              <a:t>7. oktober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Dataforsyning og Effektivisering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1" name="Lige forbindelse midt"/>
          <p:cNvCxnSpPr/>
          <p:nvPr userDrawn="1"/>
        </p:nvCxnSpPr>
        <p:spPr>
          <a:xfrm>
            <a:off x="4642398" y="6099341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højre"/>
          <p:cNvCxnSpPr/>
          <p:nvPr userDrawn="1"/>
        </p:nvCxnSpPr>
        <p:spPr>
          <a:xfrm>
            <a:off x="6747563" y="6099341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5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000" y="503238"/>
            <a:ext cx="3848400" cy="2529316"/>
          </a:xfrm>
        </p:spPr>
        <p:txBody>
          <a:bodyPr tIns="0" anchor="t">
            <a:noAutofit/>
          </a:bodyPr>
          <a:lstStyle>
            <a:lvl1pPr algn="l">
              <a:lnSpc>
                <a:spcPts val="4915"/>
              </a:lnSpc>
              <a:defRPr sz="4700" b="0"/>
            </a:lvl1pPr>
          </a:lstStyle>
          <a:p>
            <a:r>
              <a:rPr lang="da-DK" dirty="0"/>
              <a:t>Klik og indsæt titel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3130551"/>
            <a:ext cx="3848400" cy="2793999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566752" y="857"/>
            <a:ext cx="4578836" cy="6857874"/>
          </a:xfrm>
        </p:spPr>
        <p:txBody>
          <a:bodyPr tIns="540000" bIns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8F5C-63F8-4BEB-99C1-382294F08490}" type="datetime2">
              <a:rPr lang="da-DK" smtClean="0"/>
              <a:t>7. oktober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Dataforsyning og Effektivisering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billede streg bund h"/>
          <p:cNvSpPr>
            <a:spLocks noGrp="1"/>
          </p:cNvSpPr>
          <p:nvPr>
            <p:ph type="pic" sz="quarter" idx="15" hasCustomPrompt="1"/>
          </p:nvPr>
        </p:nvSpPr>
        <p:spPr>
          <a:xfrm>
            <a:off x="6717600" y="6099177"/>
            <a:ext cx="19764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6" name="Pladsholder til billede streg bund v"/>
          <p:cNvSpPr>
            <a:spLocks noGrp="1"/>
          </p:cNvSpPr>
          <p:nvPr>
            <p:ph type="pic" sz="quarter" idx="16" hasCustomPrompt="1"/>
          </p:nvPr>
        </p:nvSpPr>
        <p:spPr>
          <a:xfrm>
            <a:off x="4659539" y="6099177"/>
            <a:ext cx="1874949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7" name="Pladsholder til billede streg top"/>
          <p:cNvSpPr>
            <a:spLocks noGrp="1"/>
          </p:cNvSpPr>
          <p:nvPr>
            <p:ph type="pic" sz="quarter" idx="17" hasCustomPrompt="1"/>
          </p:nvPr>
        </p:nvSpPr>
        <p:spPr>
          <a:xfrm>
            <a:off x="6819051" y="833945"/>
            <a:ext cx="1874949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grpSp>
        <p:nvGrpSpPr>
          <p:cNvPr id="12" name="Gruppe 24"/>
          <p:cNvGrpSpPr/>
          <p:nvPr userDrawn="1"/>
        </p:nvGrpSpPr>
        <p:grpSpPr>
          <a:xfrm>
            <a:off x="9144000" y="1610554"/>
            <a:ext cx="2032000" cy="3257302"/>
            <a:chOff x="9144000" y="2030668"/>
            <a:chExt cx="2032000" cy="3257302"/>
          </a:xfrm>
        </p:grpSpPr>
        <p:sp>
          <p:nvSpPr>
            <p:cNvPr id="13" name="TextBox 12"/>
            <p:cNvSpPr txBox="1">
              <a:spLocks noChangeArrowheads="1"/>
            </p:cNvSpPr>
            <p:nvPr userDrawn="1"/>
          </p:nvSpPr>
          <p:spPr bwMode="auto">
            <a:xfrm>
              <a:off x="9144000" y="2030668"/>
              <a:ext cx="2032000" cy="3257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 Klik på det lille billede-indsættelsesikon i midten</a:t>
              </a:r>
              <a:b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Klik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</a:t>
              </a:r>
              <a: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Ønsker du at skalere billedet, så hold </a:t>
              </a:r>
              <a:r>
                <a:rPr lang="da-DK" alt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l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Tips</a:t>
              </a:r>
              <a:r>
                <a:rPr lang="da-DK" sz="900" b="0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 Hvis du sletter billedet, og indsætter et nyt, kan billedet lægge sig foran tekst og grafik, hvis dette sker, skal du vælge billedet, højreklik og vælg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Placer bagest</a:t>
              </a:r>
              <a:endParaRPr lang="da-DK" altLang="da-DK" sz="900" b="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200" y="3184246"/>
              <a:ext cx="335979" cy="266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200" y="3948246"/>
              <a:ext cx="334963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977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349" y="503238"/>
            <a:ext cx="8240400" cy="851984"/>
          </a:xfrm>
        </p:spPr>
        <p:txBody>
          <a:bodyPr anchor="t">
            <a:normAutofit/>
          </a:bodyPr>
          <a:lstStyle>
            <a:lvl1pPr algn="l">
              <a:lnSpc>
                <a:spcPts val="2407"/>
              </a:lnSpc>
              <a:defRPr sz="2200"/>
            </a:lvl1pPr>
          </a:lstStyle>
          <a:p>
            <a:r>
              <a:rPr lang="da-DK" dirty="0"/>
              <a:t>Klik og indsæt titel</a:t>
            </a:r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2011660"/>
            <a:ext cx="1944000" cy="3912889"/>
          </a:xfrm>
        </p:spPr>
        <p:txBody>
          <a:bodyPr numCol="1" spcCol="180540">
            <a:normAutofit/>
          </a:bodyPr>
          <a:lstStyle>
            <a:lvl1pPr marL="0" indent="0">
              <a:buFont typeface="Arial" panose="020B0604020202020204" pitchFamily="34" charset="0"/>
              <a:buChar char="​"/>
              <a:defRPr sz="1400"/>
            </a:lvl1pPr>
            <a:lvl2pPr marL="288000">
              <a:defRPr sz="1400"/>
            </a:lvl2pPr>
            <a:lvl3pPr marL="432000" indent="-216000">
              <a:defRPr sz="1400"/>
            </a:lvl3pPr>
            <a:lvl4pPr marL="648000" indent="-216000">
              <a:defRPr sz="1400"/>
            </a:lvl4pPr>
            <a:lvl5pPr marL="864000" indent="-216000">
              <a:defRPr sz="1400"/>
            </a:lvl5pPr>
          </a:lstStyle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cxnSp>
        <p:nvCxnSpPr>
          <p:cNvPr id="12" name="Lige forbindelse 2"/>
          <p:cNvCxnSpPr/>
          <p:nvPr userDrawn="1"/>
        </p:nvCxnSpPr>
        <p:spPr>
          <a:xfrm>
            <a:off x="452438" y="1801719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2547418" y="2011660"/>
            <a:ext cx="1944000" cy="3912889"/>
          </a:xfrm>
        </p:spPr>
        <p:txBody>
          <a:bodyPr numCol="1" spcCol="180540">
            <a:normAutofit/>
          </a:bodyPr>
          <a:lstStyle>
            <a:lvl1pPr marL="0" indent="0">
              <a:buFont typeface="Arial" panose="020B0604020202020204" pitchFamily="34" charset="0"/>
              <a:buChar char="​"/>
              <a:defRPr sz="1400"/>
            </a:lvl1pPr>
            <a:lvl2pPr marL="288000">
              <a:defRPr sz="1400"/>
            </a:lvl2pPr>
            <a:lvl3pPr marL="432000" indent="-216000">
              <a:defRPr sz="1400"/>
            </a:lvl3pPr>
            <a:lvl4pPr marL="648000" indent="-216000">
              <a:defRPr sz="1400"/>
            </a:lvl4pPr>
            <a:lvl5pPr marL="864000" indent="-216000">
              <a:defRPr sz="1400"/>
            </a:lvl5pPr>
          </a:lstStyle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cxnSp>
        <p:nvCxnSpPr>
          <p:cNvPr id="13" name="Lige forbindelse 3"/>
          <p:cNvCxnSpPr/>
          <p:nvPr userDrawn="1"/>
        </p:nvCxnSpPr>
        <p:spPr>
          <a:xfrm>
            <a:off x="2547418" y="1801719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2398" y="2011660"/>
            <a:ext cx="1944000" cy="3912889"/>
          </a:xfrm>
        </p:spPr>
        <p:txBody>
          <a:bodyPr numCol="1" spcCol="180540">
            <a:normAutofit/>
          </a:bodyPr>
          <a:lstStyle>
            <a:lvl1pPr marL="0" indent="0">
              <a:buFont typeface="Arial" panose="020B0604020202020204" pitchFamily="34" charset="0"/>
              <a:buChar char="​"/>
              <a:defRPr sz="1400"/>
            </a:lvl1pPr>
            <a:lvl2pPr marL="288000">
              <a:defRPr sz="1400"/>
            </a:lvl2pPr>
            <a:lvl3pPr marL="432000" indent="-216000">
              <a:defRPr sz="1400"/>
            </a:lvl3pPr>
            <a:lvl4pPr marL="648000" indent="-216000">
              <a:defRPr sz="1400"/>
            </a:lvl4pPr>
            <a:lvl5pPr marL="864000" indent="-216000">
              <a:defRPr sz="1400"/>
            </a:lvl5pPr>
          </a:lstStyle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cxnSp>
        <p:nvCxnSpPr>
          <p:cNvPr id="10" name="Lige forbindelse 4"/>
          <p:cNvCxnSpPr/>
          <p:nvPr userDrawn="1"/>
        </p:nvCxnSpPr>
        <p:spPr>
          <a:xfrm>
            <a:off x="4642398" y="1801719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dsholder til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6747563" y="2011660"/>
            <a:ext cx="1944000" cy="3912889"/>
          </a:xfrm>
        </p:spPr>
        <p:txBody>
          <a:bodyPr numCol="1" spcCol="180540">
            <a:normAutofit/>
          </a:bodyPr>
          <a:lstStyle>
            <a:lvl1pPr marL="0" indent="0">
              <a:buFont typeface="Arial" panose="020B0604020202020204" pitchFamily="34" charset="0"/>
              <a:buChar char="​"/>
              <a:defRPr sz="1400"/>
            </a:lvl1pPr>
            <a:lvl2pPr marL="288000">
              <a:defRPr sz="1400"/>
            </a:lvl2pPr>
            <a:lvl3pPr marL="432000" indent="-216000">
              <a:defRPr sz="1400"/>
            </a:lvl3pPr>
            <a:lvl4pPr marL="648000" indent="-216000">
              <a:defRPr sz="1400"/>
            </a:lvl4pPr>
            <a:lvl5pPr marL="864000" indent="-216000">
              <a:defRPr sz="1400"/>
            </a:lvl5pPr>
          </a:lstStyle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cxnSp>
        <p:nvCxnSpPr>
          <p:cNvPr id="11" name="Lige forbindelse 5"/>
          <p:cNvCxnSpPr/>
          <p:nvPr userDrawn="1"/>
        </p:nvCxnSpPr>
        <p:spPr>
          <a:xfrm>
            <a:off x="6737379" y="1801719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D147-4324-415D-A175-87585A2899EB}" type="datetime2">
              <a:rPr lang="da-DK" smtClean="0"/>
              <a:t>7. oktober 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Dataforsyning og Effektivisering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869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9329" y="503238"/>
            <a:ext cx="8240400" cy="9147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/>
              <a:t>Klik og indsæt titel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9330" y="1922462"/>
            <a:ext cx="8240400" cy="40020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747563" y="6248276"/>
            <a:ext cx="1143797" cy="365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FA63B880-CA04-4CBE-84C8-4AB298E55C81}" type="datetime2">
              <a:rPr lang="da-DK" smtClean="0"/>
              <a:t>7. oktober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49999" y="6248276"/>
            <a:ext cx="4041419" cy="365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marR="0" indent="0" algn="l" defTabSz="91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Styrelsen for Dataforsyning og Effektivisering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957169" y="6248276"/>
            <a:ext cx="734201" cy="365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venstre"/>
          <p:cNvCxnSpPr/>
          <p:nvPr userDrawn="1"/>
        </p:nvCxnSpPr>
        <p:spPr>
          <a:xfrm>
            <a:off x="450000" y="6099341"/>
            <a:ext cx="404141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midt"/>
          <p:cNvCxnSpPr/>
          <p:nvPr userDrawn="1"/>
        </p:nvCxnSpPr>
        <p:spPr>
          <a:xfrm>
            <a:off x="4642398" y="6099341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højre"/>
          <p:cNvCxnSpPr/>
          <p:nvPr userDrawn="1"/>
        </p:nvCxnSpPr>
        <p:spPr>
          <a:xfrm>
            <a:off x="6747563" y="6099341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99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2" r:id="rId9"/>
    <p:sldLayoutId id="2147483666" r:id="rId10"/>
    <p:sldLayoutId id="2147483667" r:id="rId11"/>
    <p:sldLayoutId id="2147483668" r:id="rId12"/>
    <p:sldLayoutId id="2147483669" r:id="rId13"/>
  </p:sldLayoutIdLst>
  <p:hf hdr="0"/>
  <p:txStyles>
    <p:titleStyle>
      <a:lvl1pPr algn="l" defTabSz="9171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7142" rtl="0" eaLnBrk="1" latinLnBrk="0" hangingPunct="1">
        <a:spcBef>
          <a:spcPct val="20000"/>
        </a:spcBef>
        <a:buFont typeface="Arial" panose="020B0604020202020204" pitchFamily="34" charset="0"/>
        <a:buChar char="​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71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71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71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71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71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71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71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71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570" algn="l" defTabSz="91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7142" algn="l" defTabSz="91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712" algn="l" defTabSz="91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284" algn="l" defTabSz="91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2854" algn="l" defTabSz="91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1426" algn="l" defTabSz="91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9996" algn="l" defTabSz="91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8568" algn="l" defTabSz="91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36" userDrawn="1">
          <p15:clr>
            <a:srgbClr val="F26B43"/>
          </p15:clr>
        </p15:guide>
        <p15:guide id="2" pos="5417" userDrawn="1">
          <p15:clr>
            <a:srgbClr val="F26B43"/>
          </p15:clr>
        </p15:guide>
        <p15:guide id="3" orient="horz" pos="308" userDrawn="1">
          <p15:clr>
            <a:srgbClr val="F26B43"/>
          </p15:clr>
        </p15:guide>
        <p15:guide id="4" orient="horz" pos="1132" userDrawn="1">
          <p15:clr>
            <a:srgbClr val="F26B43"/>
          </p15:clr>
        </p15:guide>
        <p15:guide id="5" orient="horz" pos="1208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INSPIRE ETF</a:t>
            </a:r>
            <a:endParaRPr lang="da-DK" dirty="0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 smtClean="0"/>
              <a:t>Validator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5AEB-DA8A-4A0E-B9EA-E0A99B8F0788}" type="datetime2">
              <a:rPr lang="da-DK" smtClean="0"/>
              <a:pPr/>
              <a:t>7. oktober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Dataforsyning og Effektivisering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403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CA82-0F70-4548-A7C9-890A207DD85D}" type="datetime2">
              <a:rPr lang="da-DK" smtClean="0"/>
              <a:t>7. oktober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Styrelsen for Dataforsyning og Effektivisering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53" y="1219449"/>
            <a:ext cx="8241371" cy="46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1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572-45C6-46A0-ADD8-427D78C7374C}" type="datetime2">
              <a:rPr lang="da-DK" smtClean="0"/>
              <a:t>7. oktober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Styrelsen for Dataforsyning og Effektivisering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57" y="1053530"/>
            <a:ext cx="819431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572-45C6-46A0-ADD8-427D78C7374C}" type="datetime2">
              <a:rPr lang="da-DK" smtClean="0"/>
              <a:t>7. oktober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Styrelsen for Dataforsyning og Effektivisering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92" y="909514"/>
            <a:ext cx="8155243" cy="45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2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572-45C6-46A0-ADD8-427D78C7374C}" type="datetime2">
              <a:rPr lang="da-DK" smtClean="0"/>
              <a:t>7. oktober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Styrelsen for Dataforsyning og Effektivisering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" y="1053530"/>
            <a:ext cx="8241371" cy="46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7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INSPIRE ETF </a:t>
            </a:r>
            <a:r>
              <a:rPr lang="da-DK" dirty="0" err="1" smtClean="0"/>
              <a:t>Validator</a:t>
            </a:r>
            <a:r>
              <a:rPr lang="da-DK" dirty="0" smtClean="0"/>
              <a:t> på .kortforsyningen.dk: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572-45C6-46A0-ADD8-427D78C7374C}" type="datetime2">
              <a:rPr lang="da-DK" smtClean="0"/>
              <a:t>7. oktober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Styrelsen for Dataforsyning og Effektivisering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99" y="1914821"/>
            <a:ext cx="8314230" cy="42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71657"/>
      </p:ext>
    </p:extLst>
  </p:cSld>
  <p:clrMapOvr>
    <a:masterClrMapping/>
  </p:clrMapOvr>
</p:sld>
</file>

<file path=ppt/theme/theme1.xml><?xml version="1.0" encoding="utf-8"?>
<a:theme xmlns:a="http://schemas.openxmlformats.org/drawingml/2006/main" name="Geodatastyrelsen PowerPoint skabelon DK">
  <a:themeElements>
    <a:clrScheme name="Geodatastyrelsen">
      <a:dk1>
        <a:srgbClr val="000000"/>
      </a:dk1>
      <a:lt1>
        <a:sysClr val="window" lastClr="FFFFFF"/>
      </a:lt1>
      <a:dk2>
        <a:srgbClr val="1F497D"/>
      </a:dk2>
      <a:lt2>
        <a:srgbClr val="1DE2CD"/>
      </a:lt2>
      <a:accent1>
        <a:srgbClr val="0097A7"/>
      </a:accent1>
      <a:accent2>
        <a:srgbClr val="045C65"/>
      </a:accent2>
      <a:accent3>
        <a:srgbClr val="FF5252"/>
      </a:accent3>
      <a:accent4>
        <a:srgbClr val="673AB7"/>
      </a:accent4>
      <a:accent5>
        <a:srgbClr val="0C2D83"/>
      </a:accent5>
      <a:accent6>
        <a:srgbClr val="0091EA"/>
      </a:accent6>
      <a:hlink>
        <a:srgbClr val="0000FF"/>
      </a:hlink>
      <a:folHlink>
        <a:srgbClr val="800080"/>
      </a:folHlink>
    </a:clrScheme>
    <a:fontScheme name="EFK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43E4DE-583B-4BC5-9C61-DBB4BF3B9672}" vid="{C49A3815-1433-4786-81A9-1AE289EF3C38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60</Words>
  <Application>Microsoft Office PowerPoint</Application>
  <PresentationFormat>Brugerdefineret</PresentationFormat>
  <Paragraphs>23</Paragraphs>
  <Slides>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Symbol</vt:lpstr>
      <vt:lpstr>Geodatastyrelsen PowerPoint skabelon DK</vt:lpstr>
      <vt:lpstr>INSPIRE ETF</vt:lpstr>
      <vt:lpstr>PowerPoint-præsentation</vt:lpstr>
      <vt:lpstr>PowerPoint-præsentation</vt:lpstr>
      <vt:lpstr>PowerPoint-præsentation</vt:lpstr>
      <vt:lpstr>PowerPoint-præsentation</vt:lpstr>
      <vt:lpstr>INSPIRE ETF Validator på .kortforsyningen.dk: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2018-10-07T17:29:18Z</dcterms:created>
  <dcterms:modified xsi:type="dcterms:W3CDTF">2018-10-07T20:32:53Z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