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79" r:id="rId3"/>
    <p:sldId id="266" r:id="rId4"/>
    <p:sldId id="260" r:id="rId5"/>
    <p:sldId id="267" r:id="rId6"/>
    <p:sldId id="261" r:id="rId7"/>
    <p:sldId id="268" r:id="rId8"/>
    <p:sldId id="272" r:id="rId9"/>
    <p:sldId id="262" r:id="rId10"/>
    <p:sldId id="270" r:id="rId11"/>
    <p:sldId id="263" r:id="rId12"/>
    <p:sldId id="277" r:id="rId13"/>
    <p:sldId id="275" r:id="rId14"/>
    <p:sldId id="276" r:id="rId15"/>
    <p:sldId id="278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967" autoAdjust="0"/>
  </p:normalViewPr>
  <p:slideViewPr>
    <p:cSldViewPr>
      <p:cViewPr varScale="1">
        <p:scale>
          <a:sx n="85" d="100"/>
          <a:sy n="85" d="100"/>
        </p:scale>
        <p:origin x="-23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2BC67-D64F-448C-98BC-1EDD0902AF66}" type="datetimeFigureOut">
              <a:rPr lang="da-DK" smtClean="0"/>
              <a:t>19-08-2015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08ED7-4299-4DA1-972F-48E0D51887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03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08ED7-4299-4DA1-972F-48E0D5188773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6279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Tjenesten er endnu ikke godkendt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 dataejer og derfor ikke </a:t>
            </a:r>
            <a:r>
              <a:rPr lang="da-DK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offentlig tilgængelig endnu.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08ED7-4299-4DA1-972F-48E0D5188773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5644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08ED7-4299-4DA1-972F-48E0D5188773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560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Brug af GST koncept der bygger på modelreglerne</a:t>
            </a:r>
            <a:endParaRPr lang="da-DK" dirty="0" smtClean="0"/>
          </a:p>
          <a:p>
            <a:r>
              <a:rPr lang="da-DK" baseline="0" dirty="0" smtClean="0"/>
              <a:t>Figur der illustrerer arbejdsprocesserne i dette koncept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08ED7-4299-4DA1-972F-48E0D518877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6693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Data</a:t>
            </a:r>
            <a:r>
              <a:rPr lang="da-DK" baseline="0" dirty="0" smtClean="0"/>
              <a:t> fra Naturstyrelsen som vi har arbejdet på vegne af</a:t>
            </a:r>
          </a:p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08ED7-4299-4DA1-972F-48E0D518877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9381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r>
              <a:rPr lang="da-DK" baseline="0" dirty="0" smtClean="0"/>
              <a:t>Vigtig skridt i processen, da det er her de vigtigste beslutninger for det endelige produkt sker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08ED7-4299-4DA1-972F-48E0D5188773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6693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Modellering af data med</a:t>
            </a:r>
            <a:r>
              <a:rPr lang="da-DK" baseline="0" dirty="0" smtClean="0"/>
              <a:t> inspiration fra modelregler og </a:t>
            </a:r>
            <a:r>
              <a:rPr lang="da-DK" baseline="0" dirty="0" err="1" smtClean="0"/>
              <a:t>ift</a:t>
            </a:r>
            <a:r>
              <a:rPr lang="da-DK" baseline="0" dirty="0" smtClean="0"/>
              <a:t> INSPIRE temaet</a:t>
            </a:r>
          </a:p>
          <a:p>
            <a:r>
              <a:rPr lang="da-DK" baseline="0" dirty="0" smtClean="0"/>
              <a:t>Data er modelleret til en dansk tjeneste, som kan mappes til INSPIRE skemaet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>
                <a:sym typeface="Wingdings" panose="05000000000000000000" pitchFamily="2" charset="2"/>
              </a:rPr>
              <a:t>Generisk datamodel baseret på grunddataprogrammets principper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08ED7-4299-4DA1-972F-48E0D518877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354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Databaseskemaer</a:t>
            </a:r>
            <a:r>
              <a:rPr lang="da-DK" baseline="0" dirty="0" smtClean="0"/>
              <a:t> oprettes (data til dansk tjeneste)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08ED7-4299-4DA1-972F-48E0D5188773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6194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View</a:t>
            </a:r>
            <a:r>
              <a:rPr lang="da-DK" baseline="0" dirty="0" smtClean="0"/>
              <a:t> som skal bruges til INSPIRE tjenesten oprettes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08ED7-4299-4DA1-972F-48E0D5188773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9782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FME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bruges til at transformere data fra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mapinfo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til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oracle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08ED7-4299-4DA1-972F-48E0D5188773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4950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Mapning</a:t>
            </a:r>
            <a:r>
              <a:rPr lang="da-DK" dirty="0" smtClean="0"/>
              <a:t> af </a:t>
            </a:r>
            <a:r>
              <a:rPr lang="da-DK" dirty="0" err="1" smtClean="0"/>
              <a:t>viewet</a:t>
            </a:r>
            <a:r>
              <a:rPr lang="da-DK" baseline="0" dirty="0" smtClean="0"/>
              <a:t> i databasen til INSPIRE applikationsskema</a:t>
            </a:r>
          </a:p>
          <a:p>
            <a:r>
              <a:rPr lang="da-DK" baseline="0" dirty="0" err="1" smtClean="0"/>
              <a:t>Snowflake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GoPublisher</a:t>
            </a:r>
            <a:r>
              <a:rPr lang="da-DK" baseline="0" dirty="0" smtClean="0"/>
              <a:t> bruges i GST</a:t>
            </a:r>
          </a:p>
          <a:p>
            <a:r>
              <a:rPr lang="da-DK" baseline="0" dirty="0" smtClean="0"/>
              <a:t>Resultat er WFS </a:t>
            </a:r>
            <a:r>
              <a:rPr lang="da-DK" baseline="0" dirty="0" err="1" smtClean="0"/>
              <a:t>complex</a:t>
            </a:r>
            <a:r>
              <a:rPr lang="da-DK" baseline="0" dirty="0" smtClean="0"/>
              <a:t> feature (i modsætning til WFS simple feature)</a:t>
            </a:r>
          </a:p>
          <a:p>
            <a:r>
              <a:rPr lang="da-DK" baseline="0" dirty="0" err="1" smtClean="0"/>
              <a:t>Mapserver</a:t>
            </a:r>
            <a:r>
              <a:rPr lang="da-DK" baseline="0" dirty="0" smtClean="0"/>
              <a:t> til WMS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08ED7-4299-4DA1-972F-48E0D5188773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11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B355-E01A-49D3-850A-C759EC704F93}" type="datetimeFigureOut">
              <a:rPr lang="da-DK" smtClean="0"/>
              <a:t>19-08-2015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8E03-8AF7-4C93-9C55-57D2FACCF7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001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B355-E01A-49D3-850A-C759EC704F93}" type="datetimeFigureOut">
              <a:rPr lang="da-DK" smtClean="0"/>
              <a:t>19-08-2015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8E03-8AF7-4C93-9C55-57D2FACCF7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203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B355-E01A-49D3-850A-C759EC704F93}" type="datetimeFigureOut">
              <a:rPr lang="da-DK" smtClean="0"/>
              <a:t>19-08-2015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8E03-8AF7-4C93-9C55-57D2FACCF7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775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B355-E01A-49D3-850A-C759EC704F93}" type="datetimeFigureOut">
              <a:rPr lang="da-DK" smtClean="0"/>
              <a:t>19-08-2015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8E03-8AF7-4C93-9C55-57D2FACCF7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073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B355-E01A-49D3-850A-C759EC704F93}" type="datetimeFigureOut">
              <a:rPr lang="da-DK" smtClean="0"/>
              <a:t>19-08-2015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8E03-8AF7-4C93-9C55-57D2FACCF7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212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B355-E01A-49D3-850A-C759EC704F93}" type="datetimeFigureOut">
              <a:rPr lang="da-DK" smtClean="0"/>
              <a:t>19-08-2015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8E03-8AF7-4C93-9C55-57D2FACCF7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121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B355-E01A-49D3-850A-C759EC704F93}" type="datetimeFigureOut">
              <a:rPr lang="da-DK" smtClean="0"/>
              <a:t>19-08-2015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8E03-8AF7-4C93-9C55-57D2FACCF7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09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B355-E01A-49D3-850A-C759EC704F93}" type="datetimeFigureOut">
              <a:rPr lang="da-DK" smtClean="0"/>
              <a:t>19-08-2015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8E03-8AF7-4C93-9C55-57D2FACCF7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652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B355-E01A-49D3-850A-C759EC704F93}" type="datetimeFigureOut">
              <a:rPr lang="da-DK" smtClean="0"/>
              <a:t>19-08-2015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8E03-8AF7-4C93-9C55-57D2FACCF7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531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B355-E01A-49D3-850A-C759EC704F93}" type="datetimeFigureOut">
              <a:rPr lang="da-DK" smtClean="0"/>
              <a:t>19-08-2015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8E03-8AF7-4C93-9C55-57D2FACCF7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657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B355-E01A-49D3-850A-C759EC704F93}" type="datetimeFigureOut">
              <a:rPr lang="da-DK" smtClean="0"/>
              <a:t>19-08-2015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8E03-8AF7-4C93-9C55-57D2FACCF7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893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BB355-E01A-49D3-850A-C759EC704F93}" type="datetimeFigureOut">
              <a:rPr lang="da-DK" smtClean="0"/>
              <a:t>19-08-2015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88E03-8AF7-4C93-9C55-57D2FACCF7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559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meserver.kmsext.dk/fmeserve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Inspire</a:t>
            </a:r>
            <a:r>
              <a:rPr lang="da-DK" dirty="0" smtClean="0"/>
              <a:t> implementering med brug af modelregler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Sofie Jæger</a:t>
            </a:r>
            <a:br>
              <a:rPr lang="da-DK" dirty="0" smtClean="0"/>
            </a:br>
            <a:r>
              <a:rPr lang="da-DK" dirty="0" smtClean="0"/>
              <a:t>Koncern Data og Digitalisering</a:t>
            </a:r>
          </a:p>
        </p:txBody>
      </p:sp>
    </p:spTree>
    <p:extLst>
      <p:ext uri="{BB962C8B-B14F-4D97-AF65-F5344CB8AC3E}">
        <p14:creationId xmlns:p14="http://schemas.microsoft.com/office/powerpoint/2010/main" val="27076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FME: Produktionsdata til databasen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1331640" y="5949280"/>
            <a:ext cx="389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u="sng" dirty="0">
                <a:hlinkClick r:id="rId3"/>
              </a:rPr>
              <a:t>http://fmeserver.kmsext.dk/fmeserver/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828302" cy="42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67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Mapning</a:t>
            </a:r>
            <a:r>
              <a:rPr lang="da-DK" dirty="0" smtClean="0"/>
              <a:t> til INSPIRE skemaer</a:t>
            </a:r>
            <a:endParaRPr lang="da-DK" dirty="0"/>
          </a:p>
        </p:txBody>
      </p:sp>
      <p:pic>
        <p:nvPicPr>
          <p:cNvPr id="8" name="Pictur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6395861" cy="4525963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 rot="20094866">
            <a:off x="4569474" y="2569690"/>
            <a:ext cx="3015764" cy="17423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40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Mapning</a:t>
            </a:r>
            <a:r>
              <a:rPr lang="da-DK" dirty="0" smtClean="0"/>
              <a:t> til INSPIRE skema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04937" cy="492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440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INSPIRE WFS tjenester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da-DK" u="sng" dirty="0"/>
          </a:p>
          <a:p>
            <a:pPr marL="0" indent="0">
              <a:spcBef>
                <a:spcPts val="0"/>
              </a:spcBef>
              <a:buNone/>
              <a:defRPr/>
            </a:pPr>
            <a:endParaRPr lang="da-DK" dirty="0" smtClean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8557"/>
            <a:ext cx="9144000" cy="484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Refleksioner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Modelreglerne opstiller en god ramme for opfyldelsen af INSPIRE specifikationerne</a:t>
            </a:r>
          </a:p>
          <a:p>
            <a:r>
              <a:rPr lang="da-DK" dirty="0" smtClean="0"/>
              <a:t>Trimmet udgave af GST koncept</a:t>
            </a:r>
            <a:endParaRPr lang="da-DK" dirty="0"/>
          </a:p>
          <a:p>
            <a:r>
              <a:rPr lang="da-DK" dirty="0" smtClean="0"/>
              <a:t>Problemer med WFS 2.0</a:t>
            </a:r>
          </a:p>
          <a:p>
            <a:pPr lvl="1"/>
            <a:r>
              <a:rPr lang="da-DK" dirty="0" smtClean="0"/>
              <a:t>Mange GIS klienter har svært ved at læse formatet</a:t>
            </a:r>
          </a:p>
        </p:txBody>
      </p:sp>
    </p:spTree>
    <p:extLst>
      <p:ext uri="{BB962C8B-B14F-4D97-AF65-F5344CB8AC3E}">
        <p14:creationId xmlns:p14="http://schemas.microsoft.com/office/powerpoint/2010/main" val="2869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92051"/>
            <a:ext cx="8229600" cy="394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86963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85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GST koncept</a:t>
            </a:r>
            <a:endParaRPr lang="da-DK" dirty="0"/>
          </a:p>
        </p:txBody>
      </p:sp>
      <p:pic>
        <p:nvPicPr>
          <p:cNvPr id="8" name="Picture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69" y="1600200"/>
            <a:ext cx="639586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Produktionsdata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Nationalparker i Danmark</a:t>
            </a:r>
          </a:p>
          <a:p>
            <a:pPr lvl="1"/>
            <a:r>
              <a:rPr lang="da-DK" dirty="0" smtClean="0"/>
              <a:t>Dataejer: Naturstyrelsen</a:t>
            </a:r>
          </a:p>
          <a:p>
            <a:pPr lvl="1"/>
            <a:r>
              <a:rPr lang="da-DK" dirty="0" smtClean="0"/>
              <a:t>2 objekttyper</a:t>
            </a:r>
          </a:p>
          <a:p>
            <a:pPr lvl="1"/>
            <a:r>
              <a:rPr lang="da-DK" dirty="0" smtClean="0"/>
              <a:t>Flade filer (</a:t>
            </a:r>
            <a:r>
              <a:rPr lang="da-DK" dirty="0" err="1" smtClean="0"/>
              <a:t>map</a:t>
            </a:r>
            <a:r>
              <a:rPr lang="da-DK" dirty="0" smtClean="0"/>
              <a:t>-info)</a:t>
            </a:r>
          </a:p>
          <a:p>
            <a:pPr marL="457200" lvl="1" indent="0">
              <a:buNone/>
            </a:pPr>
            <a:endParaRPr lang="da-DK" dirty="0" smtClean="0"/>
          </a:p>
          <a:p>
            <a:r>
              <a:rPr lang="da-DK" dirty="0" smtClean="0"/>
              <a:t>INSPIRE tema: </a:t>
            </a:r>
            <a:r>
              <a:rPr lang="da-DK" dirty="0" err="1" smtClean="0"/>
              <a:t>Area</a:t>
            </a:r>
            <a:r>
              <a:rPr lang="da-DK" dirty="0" smtClean="0"/>
              <a:t> Management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6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Datamodel</a:t>
            </a:r>
            <a:endParaRPr lang="da-DK" dirty="0"/>
          </a:p>
        </p:txBody>
      </p:sp>
      <p:pic>
        <p:nvPicPr>
          <p:cNvPr id="8" name="Picture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69" y="1600200"/>
            <a:ext cx="6395861" cy="4525963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595535" y="1556792"/>
            <a:ext cx="1728192" cy="12961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014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Datamodel</a:t>
            </a:r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8"/>
          <a:stretch/>
        </p:blipFill>
        <p:spPr bwMode="auto">
          <a:xfrm>
            <a:off x="1475656" y="1431219"/>
            <a:ext cx="5688715" cy="52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30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Klargøring af databasen</a:t>
            </a:r>
            <a:endParaRPr lang="da-DK" dirty="0"/>
          </a:p>
        </p:txBody>
      </p:sp>
      <p:pic>
        <p:nvPicPr>
          <p:cNvPr id="8" name="Pictur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69" y="1600200"/>
            <a:ext cx="6395861" cy="4525963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 rot="13765279">
            <a:off x="2277444" y="2856596"/>
            <a:ext cx="2564105" cy="160783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014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ShapeChange</a:t>
            </a:r>
            <a:r>
              <a:rPr lang="da-DK" dirty="0" smtClean="0"/>
              <a:t>: Databaseskemaer</a:t>
            </a:r>
            <a:endParaRPr lang="da-DK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7204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060" y="1556792"/>
            <a:ext cx="4591202" cy="463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7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SQL-</a:t>
            </a:r>
            <a:r>
              <a:rPr lang="da-DK" dirty="0" err="1" smtClean="0"/>
              <a:t>view</a:t>
            </a:r>
            <a:r>
              <a:rPr lang="da-DK" dirty="0" smtClean="0"/>
              <a:t> i databasen: INSPIRE</a:t>
            </a:r>
            <a:endParaRPr lang="da-DK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4094" y="1600200"/>
            <a:ext cx="625581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9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Produktionsdata </a:t>
            </a:r>
            <a:r>
              <a:rPr lang="da-DK" dirty="0" smtClean="0">
                <a:sym typeface="Wingdings" panose="05000000000000000000" pitchFamily="2" charset="2"/>
              </a:rPr>
              <a:t> databasen</a:t>
            </a:r>
            <a:endParaRPr lang="da-DK" dirty="0"/>
          </a:p>
        </p:txBody>
      </p:sp>
      <p:pic>
        <p:nvPicPr>
          <p:cNvPr id="8" name="Pictur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69" y="1600200"/>
            <a:ext cx="6395861" cy="4525963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2051720" y="3429000"/>
            <a:ext cx="1728192" cy="12961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014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233</Words>
  <Application>Microsoft Office PowerPoint</Application>
  <PresentationFormat>Skærmshow (4:3)</PresentationFormat>
  <Paragraphs>54</Paragraphs>
  <Slides>15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Kontortema</vt:lpstr>
      <vt:lpstr>Inspire implementering med brug af modelregler</vt:lpstr>
      <vt:lpstr>GST koncept</vt:lpstr>
      <vt:lpstr>Produktionsdata</vt:lpstr>
      <vt:lpstr>Datamodel</vt:lpstr>
      <vt:lpstr>Datamodel</vt:lpstr>
      <vt:lpstr>Klargøring af databasen</vt:lpstr>
      <vt:lpstr>ShapeChange: Databaseskemaer</vt:lpstr>
      <vt:lpstr>SQL-view i databasen: INSPIRE</vt:lpstr>
      <vt:lpstr>Produktionsdata  databasen</vt:lpstr>
      <vt:lpstr>FME: Produktionsdata til databasen</vt:lpstr>
      <vt:lpstr>Mapning til INSPIRE skemaer</vt:lpstr>
      <vt:lpstr>Mapning til INSPIRE skema</vt:lpstr>
      <vt:lpstr>INSPIRE WFS tjenester</vt:lpstr>
      <vt:lpstr>Refleksioner</vt:lpstr>
      <vt:lpstr>PowerPoint-præsentation</vt:lpstr>
    </vt:vector>
  </TitlesOfParts>
  <Company>Statens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Referenceimplementering</dc:title>
  <dc:creator>Sofie Jæger</dc:creator>
  <cp:lastModifiedBy>Sofie Jæger</cp:lastModifiedBy>
  <cp:revision>41</cp:revision>
  <dcterms:created xsi:type="dcterms:W3CDTF">2015-06-22T07:43:58Z</dcterms:created>
  <dcterms:modified xsi:type="dcterms:W3CDTF">2015-08-19T11:41:06Z</dcterms:modified>
</cp:coreProperties>
</file>