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F001-A680-4D78-A5BB-456DE3856469}" type="datetimeFigureOut">
              <a:rPr lang="da-DK" smtClean="0"/>
              <a:t>12-04-2016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BC16-0AA7-4FBC-930A-BE89BFFD88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8284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F001-A680-4D78-A5BB-456DE3856469}" type="datetimeFigureOut">
              <a:rPr lang="da-DK" smtClean="0"/>
              <a:t>12-04-2016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BC16-0AA7-4FBC-930A-BE89BFFD88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564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F001-A680-4D78-A5BB-456DE3856469}" type="datetimeFigureOut">
              <a:rPr lang="da-DK" smtClean="0"/>
              <a:t>12-04-2016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BC16-0AA7-4FBC-930A-BE89BFFD88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5240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F001-A680-4D78-A5BB-456DE3856469}" type="datetimeFigureOut">
              <a:rPr lang="da-DK" smtClean="0"/>
              <a:t>12-04-2016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BC16-0AA7-4FBC-930A-BE89BFFD88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2880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F001-A680-4D78-A5BB-456DE3856469}" type="datetimeFigureOut">
              <a:rPr lang="da-DK" smtClean="0"/>
              <a:t>12-04-2016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BC16-0AA7-4FBC-930A-BE89BFFD88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777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F001-A680-4D78-A5BB-456DE3856469}" type="datetimeFigureOut">
              <a:rPr lang="da-DK" smtClean="0"/>
              <a:t>12-04-2016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BC16-0AA7-4FBC-930A-BE89BFFD88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3600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F001-A680-4D78-A5BB-456DE3856469}" type="datetimeFigureOut">
              <a:rPr lang="da-DK" smtClean="0"/>
              <a:t>12-04-2016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BC16-0AA7-4FBC-930A-BE89BFFD88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0513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F001-A680-4D78-A5BB-456DE3856469}" type="datetimeFigureOut">
              <a:rPr lang="da-DK" smtClean="0"/>
              <a:t>12-04-2016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BC16-0AA7-4FBC-930A-BE89BFFD88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5489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F001-A680-4D78-A5BB-456DE3856469}" type="datetimeFigureOut">
              <a:rPr lang="da-DK" smtClean="0"/>
              <a:t>12-04-2016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BC16-0AA7-4FBC-930A-BE89BFFD88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495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F001-A680-4D78-A5BB-456DE3856469}" type="datetimeFigureOut">
              <a:rPr lang="da-DK" smtClean="0"/>
              <a:t>12-04-2016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BC16-0AA7-4FBC-930A-BE89BFFD88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16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F001-A680-4D78-A5BB-456DE3856469}" type="datetimeFigureOut">
              <a:rPr lang="da-DK" smtClean="0"/>
              <a:t>12-04-2016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8BC16-0AA7-4FBC-930A-BE89BFFD88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657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9F001-A680-4D78-A5BB-456DE3856469}" type="datetimeFigureOut">
              <a:rPr lang="da-DK" smtClean="0"/>
              <a:t>12-04-2016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8BC16-0AA7-4FBC-930A-BE89BFFD88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58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3068960"/>
            <a:ext cx="7772400" cy="1470025"/>
          </a:xfrm>
        </p:spPr>
        <p:txBody>
          <a:bodyPr/>
          <a:lstStyle/>
          <a:p>
            <a:r>
              <a:rPr lang="da-DK" dirty="0" smtClean="0"/>
              <a:t>Velkommen til workshop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43075" y="4581128"/>
            <a:ext cx="6400800" cy="1752600"/>
          </a:xfrm>
        </p:spPr>
        <p:txBody>
          <a:bodyPr/>
          <a:lstStyle/>
          <a:p>
            <a:r>
              <a:rPr lang="da-DK" dirty="0" smtClean="0"/>
              <a:t>Metadata i geodata-info.dk</a:t>
            </a:r>
          </a:p>
          <a:p>
            <a:endParaRPr lang="da-DK" dirty="0"/>
          </a:p>
          <a:p>
            <a:r>
              <a:rPr lang="da-DK" dirty="0" smtClean="0"/>
              <a:t>7.4.2016</a:t>
            </a:r>
            <a:endParaRPr lang="da-DK" dirty="0"/>
          </a:p>
        </p:txBody>
      </p:sp>
      <p:pic>
        <p:nvPicPr>
          <p:cNvPr id="1026" name="Picture 2" descr="http://www.triatlon.dk/main/files/nyheder/20151210-1317-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59055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89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Lynrunde</a:t>
            </a:r>
            <a:endParaRPr lang="da-DK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29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Hvorfor?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Ville du købe en leverpostej uden nogen form for mærke eller varedeklaration?</a:t>
            </a:r>
          </a:p>
          <a:p>
            <a:endParaRPr lang="da-DK" dirty="0"/>
          </a:p>
          <a:p>
            <a:endParaRPr lang="da-DK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08920"/>
            <a:ext cx="5525506" cy="368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36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Mere hvorfor…..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dirty="0" smtClean="0"/>
              <a:t>Det skal være let at få overblik over, hvilke data og tjenester, der findes (princip)</a:t>
            </a:r>
          </a:p>
          <a:p>
            <a:r>
              <a:rPr lang="da-DK" dirty="0"/>
              <a:t>Del af dataansvar (INSPIRE</a:t>
            </a:r>
            <a:r>
              <a:rPr lang="da-DK" dirty="0" smtClean="0"/>
              <a:t>)</a:t>
            </a:r>
          </a:p>
          <a:p>
            <a:r>
              <a:rPr lang="da-DK" dirty="0" smtClean="0"/>
              <a:t>En lovpligtig del af infrastrukturen (GI-loven)</a:t>
            </a:r>
          </a:p>
          <a:p>
            <a:r>
              <a:rPr lang="da-DK" dirty="0" smtClean="0"/>
              <a:t>EU Kommissionen skal have vores opgørelse (maj)</a:t>
            </a:r>
          </a:p>
          <a:p>
            <a:r>
              <a:rPr lang="da-DK" dirty="0" smtClean="0"/>
              <a:t>EU møde med DK i april vedr. manglende implementering af direktivet</a:t>
            </a:r>
          </a:p>
          <a:p>
            <a:r>
              <a:rPr lang="da-DK" dirty="0" smtClean="0"/>
              <a:t>Og, så er det bare en jævnt god ide at have styr på hvor, hvem og hvordan!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1999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100</Words>
  <Application>Microsoft Office PowerPoint</Application>
  <PresentationFormat>Skærmshow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4</vt:i4>
      </vt:variant>
    </vt:vector>
  </HeadingPairs>
  <TitlesOfParts>
    <vt:vector size="5" baseType="lpstr">
      <vt:lpstr>Kontortema</vt:lpstr>
      <vt:lpstr>Velkommen til workshop</vt:lpstr>
      <vt:lpstr>Lynrunde</vt:lpstr>
      <vt:lpstr>Hvorfor?</vt:lpstr>
      <vt:lpstr>Mere hvorfor…..</vt:lpstr>
    </vt:vector>
  </TitlesOfParts>
  <Company>Statens 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workshop</dc:title>
  <dc:creator>Ulla Kronborg Mazzoli</dc:creator>
  <cp:lastModifiedBy>Annika Slaatto</cp:lastModifiedBy>
  <cp:revision>7</cp:revision>
  <dcterms:created xsi:type="dcterms:W3CDTF">2016-03-30T07:35:41Z</dcterms:created>
  <dcterms:modified xsi:type="dcterms:W3CDTF">2016-04-12T08:18:09Z</dcterms:modified>
</cp:coreProperties>
</file>